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851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7863F-7D7B-4522-BB65-C30B5F1A5ECA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9EB69-4718-4417-A70A-F4BA1B97308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6695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457200" y="2986268"/>
            <a:ext cx="8229600" cy="615112"/>
          </a:xfrm>
          <a:prstGeom prst="rect">
            <a:avLst/>
          </a:prstGeom>
        </p:spPr>
        <p:txBody>
          <a:bodyPr vert="horz"/>
          <a:lstStyle>
            <a:lvl1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fr-FR" sz="3600" cap="all" smtClean="0">
                <a:solidFill>
                  <a:schemeClr val="bg1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0"/>
          </p:nvPr>
        </p:nvSpPr>
        <p:spPr>
          <a:xfrm>
            <a:off x="457200" y="3602038"/>
            <a:ext cx="8229600" cy="842962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lang="fr-FR" sz="2400" cap="all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8558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5714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37493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23200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140AE92-2DFA-4905-B802-38B5F3E26D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4D1C0E6-01CF-4F13-B40F-0B3A7C63F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5A5451E5-F886-41F6-8527-522390240C8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9258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/>
          <p:cNvSpPr>
            <a:spLocks noGrp="1"/>
          </p:cNvSpPr>
          <p:nvPr>
            <p:ph type="body" sz="quarter" idx="10"/>
          </p:nvPr>
        </p:nvSpPr>
        <p:spPr>
          <a:xfrm>
            <a:off x="457200" y="2882900"/>
            <a:ext cx="8229600" cy="1143000"/>
          </a:xfrm>
          <a:prstGeom prst="rect">
            <a:avLst/>
          </a:prstGeom>
        </p:spPr>
        <p:txBody>
          <a:bodyPr vert="horz"/>
          <a:lstStyle>
            <a:lvl1pPr algn="ctr">
              <a:buNone/>
              <a:defRPr sz="32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nl-BE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8464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4">
            <a:extLst>
              <a:ext uri="{FF2B5EF4-FFF2-40B4-BE49-F238E27FC236}">
                <a16:creationId xmlns:a16="http://schemas.microsoft.com/office/drawing/2014/main" id="{155971AD-6769-4051-84E8-06B5B63C6B8A}"/>
              </a:ext>
            </a:extLst>
          </p:cNvPr>
          <p:cNvSpPr txBox="1">
            <a:spLocks/>
          </p:cNvSpPr>
          <p:nvPr userDrawn="1"/>
        </p:nvSpPr>
        <p:spPr>
          <a:xfrm>
            <a:off x="203200" y="508000"/>
            <a:ext cx="736600" cy="9144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kern="120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ＭＳ Ｐゴシック" pitchFamily="-110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endParaRPr lang="nl-BE" dirty="0"/>
          </a:p>
        </p:txBody>
      </p:sp>
      <p:sp>
        <p:nvSpPr>
          <p:cNvPr id="5" name="Espace réservé du texte 24">
            <a:extLst>
              <a:ext uri="{FF2B5EF4-FFF2-40B4-BE49-F238E27FC236}">
                <a16:creationId xmlns:a16="http://schemas.microsoft.com/office/drawing/2014/main" id="{725C0B84-2351-4152-8C29-04003F4E0AB3}"/>
              </a:ext>
            </a:extLst>
          </p:cNvPr>
          <p:cNvSpPr txBox="1">
            <a:spLocks/>
          </p:cNvSpPr>
          <p:nvPr userDrawn="1"/>
        </p:nvSpPr>
        <p:spPr>
          <a:xfrm>
            <a:off x="203200" y="508000"/>
            <a:ext cx="736600" cy="914400"/>
          </a:xfrm>
          <a:prstGeom prst="rect">
            <a:avLst/>
          </a:prstGeom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defRPr/>
            </a:pPr>
            <a:fld id="{C08CF056-1410-4E99-8F39-CE5CFD724566}" type="slidenum">
              <a:rPr lang="nl-BE" altLang="fr-FR" sz="3200" smtClean="0">
                <a:solidFill>
                  <a:schemeClr val="bg1"/>
                </a:solidFill>
                <a:latin typeface="Calibri" panose="020F0502020204030204" pitchFamily="34" charset="0"/>
              </a:rPr>
              <a:pPr>
                <a:spcBef>
                  <a:spcPct val="20000"/>
                </a:spcBef>
                <a:defRPr/>
              </a:pPr>
              <a:t>‹N°›</a:t>
            </a:fld>
            <a:endParaRPr lang="nl-BE" altLang="fr-FR" sz="3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593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4">
            <a:extLst>
              <a:ext uri="{FF2B5EF4-FFF2-40B4-BE49-F238E27FC236}">
                <a16:creationId xmlns:a16="http://schemas.microsoft.com/office/drawing/2014/main" id="{0B9FA99F-5579-40E6-9413-905F04DB603B}"/>
              </a:ext>
            </a:extLst>
          </p:cNvPr>
          <p:cNvSpPr txBox="1">
            <a:spLocks/>
          </p:cNvSpPr>
          <p:nvPr userDrawn="1"/>
        </p:nvSpPr>
        <p:spPr>
          <a:xfrm>
            <a:off x="203200" y="508000"/>
            <a:ext cx="736600" cy="914400"/>
          </a:xfrm>
          <a:prstGeom prst="rect">
            <a:avLst/>
          </a:prstGeom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</a:defRPr>
            </a:lvl9pPr>
          </a:lstStyle>
          <a:p>
            <a:pPr>
              <a:spcBef>
                <a:spcPct val="20000"/>
              </a:spcBef>
              <a:defRPr/>
            </a:pPr>
            <a:fld id="{7940182A-D421-4B9C-B718-1B8D90328990}" type="slidenum">
              <a:rPr lang="nl-BE" altLang="fr-FR" sz="3200" smtClean="0">
                <a:solidFill>
                  <a:schemeClr val="bg1"/>
                </a:solidFill>
                <a:latin typeface="Calibri" panose="020F0502020204030204" pitchFamily="34" charset="0"/>
              </a:rPr>
              <a:pPr>
                <a:spcBef>
                  <a:spcPct val="20000"/>
                </a:spcBef>
                <a:defRPr/>
              </a:pPr>
              <a:t>‹N°›</a:t>
            </a:fld>
            <a:endParaRPr lang="nl-BE" altLang="fr-FR" sz="3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18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614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8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50BF4506-1546-46F0-A4B7-25BE888443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6524625"/>
            <a:ext cx="539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30851093-A917-476B-9368-76F7D17573D2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9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462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976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6"/>
          <p:cNvSpPr>
            <a:spLocks noGrp="1"/>
          </p:cNvSpPr>
          <p:nvPr>
            <p:ph type="title"/>
          </p:nvPr>
        </p:nvSpPr>
        <p:spPr>
          <a:xfrm>
            <a:off x="939800" y="508000"/>
            <a:ext cx="5033007" cy="891223"/>
          </a:xfrm>
          <a:prstGeom prst="rect">
            <a:avLst/>
          </a:prstGeom>
        </p:spPr>
        <p:txBody>
          <a:bodyPr vert="horz"/>
          <a:lstStyle>
            <a:lvl1pPr algn="l">
              <a:defRPr lang="fr-FR" sz="2400" u="sng" cap="all" dirty="0"/>
            </a:lvl1pPr>
          </a:lstStyle>
          <a:p>
            <a:r>
              <a:rPr lang="nl-BE"/>
              <a:t>Cliquez et modifiez le titre</a:t>
            </a: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2"/>
          </p:nvPr>
        </p:nvSpPr>
        <p:spPr>
          <a:xfrm>
            <a:off x="939800" y="1399223"/>
            <a:ext cx="7772400" cy="4545013"/>
          </a:xfrm>
          <a:prstGeom prst="rect">
            <a:avLst/>
          </a:prstGeom>
        </p:spPr>
        <p:txBody>
          <a:bodyPr vert="horz"/>
          <a:lstStyle>
            <a:lvl1pPr>
              <a:buSzPct val="100000"/>
              <a:buFontTx/>
              <a:buBlip>
                <a:blip r:embed="rId3"/>
              </a:buBlip>
              <a:defRPr/>
            </a:lvl1pPr>
            <a:lvl2pPr>
              <a:buSzPct val="100000"/>
              <a:buFontTx/>
              <a:buBlip>
                <a:blip r:embed="rId4"/>
              </a:buBlip>
              <a:defRPr/>
            </a:lvl2pPr>
            <a:lvl3pPr>
              <a:buSzPct val="100000"/>
              <a:buFontTx/>
              <a:buBlip>
                <a:blip r:embed="rId5"/>
              </a:buBlip>
              <a:defRPr/>
            </a:lvl3pPr>
            <a:lvl4pPr>
              <a:buSzPct val="100000"/>
              <a:buFontTx/>
              <a:buBlip>
                <a:blip r:embed="rId6"/>
              </a:buBlip>
              <a:defRPr/>
            </a:lvl4pPr>
            <a:lvl5pPr>
              <a:buSzPct val="100000"/>
              <a:buFontTx/>
              <a:buBlip>
                <a:blip r:embed="rId7"/>
              </a:buBlip>
              <a:defRPr sz="1800" baseline="0"/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fr-FR" dirty="0"/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203200" y="504665"/>
            <a:ext cx="736600" cy="914400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nl-BE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5371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34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/>
          <a:cs typeface="ＭＳ Ｐゴシック" pitchFamily="-11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/>
          <a:cs typeface="ＭＳ Ｐゴシック" pitchFamily="-11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/>
          <a:cs typeface="ＭＳ Ｐゴシック" panose="020B0600070205080204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E1F00E-A651-49E6-8D68-E8E78246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VIN DE LIEGE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A8A5E-A578-4A24-A320-63B56CCA8B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BE" sz="2000" dirty="0"/>
              <a:t>Aller au contact pour expliquer son projet en direct</a:t>
            </a:r>
          </a:p>
          <a:p>
            <a:r>
              <a:rPr lang="fr-BE" sz="2000" dirty="0"/>
              <a:t>« Valoriser » les coopérateurs et ainsi créer un sentiment d’appartenance au projet</a:t>
            </a:r>
          </a:p>
          <a:p>
            <a:r>
              <a:rPr lang="fr-BE" sz="2000" dirty="0"/>
              <a:t>Mettre en évidence le « sens » du projet pour les coopérateurs (ancrage local, production locale, bio,…) -&gt; importance de raconter une VRAIE histoire « porteuse de sens » pour mobiliser les personnes</a:t>
            </a:r>
          </a:p>
          <a:p>
            <a:r>
              <a:rPr lang="fr-FR" sz="2000" dirty="0"/>
              <a:t>Communiquer régulièrement avec les coopérateurs afin de maintenir un contact dynamique</a:t>
            </a:r>
          </a:p>
          <a:p>
            <a:r>
              <a:rPr lang="fr-FR" sz="2000" dirty="0"/>
              <a:t>Ne pas avoir peur / surréagir par rapport à des coopérateurs réfractaires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659978707"/>
      </p:ext>
    </p:extLst>
  </p:cSld>
  <p:clrMapOvr>
    <a:masterClrMapping/>
  </p:clrMapOvr>
</p:sld>
</file>

<file path=ppt/theme/theme1.xml><?xml version="1.0" encoding="utf-8"?>
<a:theme xmlns:a="http://schemas.openxmlformats.org/drawingml/2006/main" name="Biowallonie-Template-Powerpoin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prstTxWarp prst="textNoShape">
          <a:avLst/>
        </a:prstTxWarp>
        <a:spAutoFit/>
      </a:bodyPr>
      <a:lstStyle>
        <a:defPPr algn="ctr">
          <a:defRPr sz="2800" b="1" dirty="0">
            <a:solidFill>
              <a:schemeClr val="bg1"/>
            </a:solidFill>
            <a:latin typeface="Calibri" pitchFamily="-110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8709</TotalTime>
  <Words>13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Biowallonie-Template-Powerpoint</vt:lpstr>
      <vt:lpstr>VIN DE LIEGE</vt:lpstr>
    </vt:vector>
  </TitlesOfParts>
  <Company>PRIMINFO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Thiago Nyssens</dc:creator>
  <cp:lastModifiedBy>Sophie Engel</cp:lastModifiedBy>
  <cp:revision>10</cp:revision>
  <dcterms:created xsi:type="dcterms:W3CDTF">2018-11-05T14:34:46Z</dcterms:created>
  <dcterms:modified xsi:type="dcterms:W3CDTF">2018-11-12T13:46:24Z</dcterms:modified>
</cp:coreProperties>
</file>