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4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96" autoAdjust="0"/>
    <p:restoredTop sz="94660"/>
  </p:normalViewPr>
  <p:slideViewPr>
    <p:cSldViewPr snapToGrid="0">
      <p:cViewPr varScale="1">
        <p:scale>
          <a:sx n="87" d="100"/>
          <a:sy n="87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3F6F5-A3B8-4932-97E9-CAE5155B6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12575C-D987-444E-B3B2-BE83D0E0C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441C0F-ED2A-46C3-AA3F-F247D3AA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8AD457-DD49-4B8C-8F7B-3F1D2C4B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73D741-634D-4991-B5D8-1C110A75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152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405178-5EBA-4882-B56B-1310EC2E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B50758-F413-432B-B5DE-5970A9254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DF0F31-526C-484C-992C-3C102BC66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487C2A-5CFE-4333-9F9E-791F20DF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E25446-7528-4128-9D59-FBC66A14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345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EB43CBC-E87D-4EFA-85A6-141BFF522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C0055F-26BD-467F-82DB-91C6A6DC4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696F8A-39CE-47BD-AD05-11CC8AAC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712A14-A5CD-4CAC-B307-7CFADCFB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9DF217-8D9C-4F9D-A21D-CC0698ABB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9729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4">
            <a:extLst>
              <a:ext uri="{FF2B5EF4-FFF2-40B4-BE49-F238E27FC236}">
                <a16:creationId xmlns:a16="http://schemas.microsoft.com/office/drawing/2014/main" id="{155971AD-6769-4051-84E8-06B5B63C6B8A}"/>
              </a:ext>
            </a:extLst>
          </p:cNvPr>
          <p:cNvSpPr txBox="1">
            <a:spLocks/>
          </p:cNvSpPr>
          <p:nvPr userDrawn="1"/>
        </p:nvSpPr>
        <p:spPr>
          <a:xfrm>
            <a:off x="270934" y="508000"/>
            <a:ext cx="982133" cy="9144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kern="120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endParaRPr lang="nl-BE" sz="3200" dirty="0"/>
          </a:p>
        </p:txBody>
      </p:sp>
      <p:sp>
        <p:nvSpPr>
          <p:cNvPr id="5" name="Espace réservé du texte 24">
            <a:extLst>
              <a:ext uri="{FF2B5EF4-FFF2-40B4-BE49-F238E27FC236}">
                <a16:creationId xmlns:a16="http://schemas.microsoft.com/office/drawing/2014/main" id="{725C0B84-2351-4152-8C29-04003F4E0AB3}"/>
              </a:ext>
            </a:extLst>
          </p:cNvPr>
          <p:cNvSpPr txBox="1">
            <a:spLocks/>
          </p:cNvSpPr>
          <p:nvPr userDrawn="1"/>
        </p:nvSpPr>
        <p:spPr>
          <a:xfrm>
            <a:off x="270934" y="508000"/>
            <a:ext cx="982133" cy="914400"/>
          </a:xfrm>
          <a:prstGeom prst="rect">
            <a:avLst/>
          </a:prstGeom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defRPr/>
            </a:pPr>
            <a:fld id="{C08CF056-1410-4E99-8F39-CE5CFD724566}" type="slidenum">
              <a:rPr lang="nl-BE" altLang="fr-FR" sz="3200" smtClean="0">
                <a:solidFill>
                  <a:schemeClr val="bg1"/>
                </a:solidFill>
                <a:latin typeface="Calibri" panose="020F0502020204030204" pitchFamily="34" charset="0"/>
              </a:rPr>
              <a:pPr>
                <a:spcBef>
                  <a:spcPct val="20000"/>
                </a:spcBef>
                <a:defRPr/>
              </a:pPr>
              <a:t>‹N°›</a:t>
            </a:fld>
            <a:endParaRPr lang="nl-BE" altLang="fr-FR" sz="3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1253067" y="508001"/>
            <a:ext cx="6710676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1253067" y="1399224"/>
            <a:ext cx="103632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205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C21D4-2BD2-421B-AB4A-0D7977E6A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3D4E5F-B500-4C78-B03F-DAE6F0C97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B322E5-162D-4F80-9733-781B4553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4800A1-EE9B-47BB-A23A-98DD33F90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484585-427D-4439-849E-614200B2E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148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5AA9C-E627-4380-AD06-C4EEB622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171D0F-6194-4E24-BDBA-A98E0E8E7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E1C048-FA2B-484C-A847-F134F48F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0C5D4A-E622-4B38-B7D6-EAE3BD41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3F82E9-A6DF-416D-B28B-9BCF2A16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6188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6C07EB-64F7-4F18-BFF6-38D774AD5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BDFD42-C80B-4FAD-A744-66E1C12B39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7CDD29-88CB-4712-B4AA-59B66F70A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C1E2EF-1D90-4C02-8903-D20241107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926345-3CA6-4436-B57B-CBE8DDEB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471801-3AE2-46E6-9F22-9D6418431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2619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5D8110-5102-4A77-912E-4DC47DDE2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366BFC-F352-4F74-81F1-3FB1FF494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9FA06A-FA3D-4352-B578-57B229EAD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B725ED-87F5-4684-A6BB-FA23C453C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44E94A7-42A0-43A9-BAEC-26179B340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6D71EE-5F55-46B9-8055-ABD01A133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40B536C-5288-4F7D-B738-FAF5C51F5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6DED1EF-FA82-4B5B-AFD3-F3D2C1D5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909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FC0A17-E026-493F-BF19-53D27F49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D29FE7-4B4E-4398-BCDE-B8FBDF862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34B7D2D-26C5-44D3-951F-3699DE9D3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9CA5E1-9EC1-4E18-A1BE-9F7C4231B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442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BEC331-B4F6-4A36-BF9C-8F3862CC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6FE770A-D9BB-4384-B9AD-B939FCD0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8C3B29-BC17-4A7B-9952-10C7FE7C8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733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043861-E775-4E57-97B9-AA3A9E570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9B9FF8-0A8C-40BF-93DE-F40E6B82D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CBC30E-A33D-4888-A513-A45829BD2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2107F6-FF73-41DD-B468-A1CC0E38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1AA579-2A3C-47FE-B6DD-6EDA908D0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6CAA5F-73D3-4409-A430-603AA01FA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2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83518B-37CD-41FF-ADA7-9C91ACF99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8986BC-119F-4CF4-A061-EAA331F2B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CC9242-E351-483E-9611-BD0EA4292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29FDB3-2B7F-46EA-9637-E32573B69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5A9400-0222-4D8C-967B-F1A3119FC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429FE6-22C3-4E3A-8B73-474665341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9840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C32AA6E-4F82-4B8F-B145-CA723509B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48AFAB-D71E-49BC-B598-F4BB2E513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2EB6E6-C0C3-4B11-8B7C-F481F18FE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9C9A9-C861-493D-B698-BFBB071AC621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8753DC-BEF0-4B64-B642-534D39446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65C3A6-BC38-4AB8-9D1B-531F1E8C2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979BD-41CD-4803-9158-334F31BCEE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6906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E1F00E-A651-49E6-8D68-E8E78246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Réseau Solidairement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A8A5E-A578-4A24-A320-63B56CCA8B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BE" sz="2000" dirty="0"/>
              <a:t>Création des projets de la coopérative en réponse à des besoins rencontrés par elles-mêmes non rencontrés par les solutions existantes</a:t>
            </a:r>
          </a:p>
          <a:p>
            <a:r>
              <a:rPr lang="fr-BE" sz="2000" dirty="0"/>
              <a:t>5C (Collectif des Coopératives Citoyennes pour le Circuit Court) est un réseau de coopératives en circuit court pour la mutualisation et l’échange des pratiques</a:t>
            </a:r>
          </a:p>
          <a:p>
            <a:r>
              <a:rPr lang="fr-BE" sz="2000" dirty="0"/>
              <a:t>Les liens humains établis entre les producteurs et les commerçants limitent les comportements de type « compétition » en privilégiant les produits des locaux vs une approche uniquement axée sur le prix (ex : les commerçants font « un effort » pour rendre le produit du producteur plus attractif en réduisant le prix de vente de 10%)</a:t>
            </a:r>
          </a:p>
          <a:p>
            <a:r>
              <a:rPr lang="fr-BE" sz="2000" dirty="0"/>
              <a:t>Intérêt de mettre en commun / mutualiser les moyens logistiques et pour la distribution &lt;-&gt; coûts cachés associés à ces processus</a:t>
            </a:r>
          </a:p>
        </p:txBody>
      </p:sp>
    </p:spTree>
    <p:extLst>
      <p:ext uri="{BB962C8B-B14F-4D97-AF65-F5344CB8AC3E}">
        <p14:creationId xmlns:p14="http://schemas.microsoft.com/office/powerpoint/2010/main" val="7175462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Calibri</vt:lpstr>
      <vt:lpstr>Calibri Light</vt:lpstr>
      <vt:lpstr>Thème Office</vt:lpstr>
      <vt:lpstr>Réseau Solidairement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Réseau Solidairement</dc:title>
  <dc:creator>Sophie Engel</dc:creator>
  <cp:lastModifiedBy>Sophie Engel</cp:lastModifiedBy>
  <cp:revision>1</cp:revision>
  <dcterms:created xsi:type="dcterms:W3CDTF">2018-11-12T13:42:20Z</dcterms:created>
  <dcterms:modified xsi:type="dcterms:W3CDTF">2018-11-12T13:43:44Z</dcterms:modified>
</cp:coreProperties>
</file>