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4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7863F-7D7B-4522-BB65-C30B5F1A5ECA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9EB69-4718-4417-A70A-F4BA1B97308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669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457200" y="2986268"/>
            <a:ext cx="8229600" cy="615112"/>
          </a:xfrm>
          <a:prstGeom prst="rect">
            <a:avLst/>
          </a:prstGeom>
        </p:spPr>
        <p:txBody>
          <a:bodyPr vert="horz"/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fr-FR" sz="3600" cap="all" smtClean="0">
                <a:solidFill>
                  <a:schemeClr val="bg1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0"/>
          </p:nvPr>
        </p:nvSpPr>
        <p:spPr>
          <a:xfrm>
            <a:off x="457200" y="3602038"/>
            <a:ext cx="8229600" cy="842962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lang="fr-FR" sz="2400" cap="all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558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714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3749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23200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40AE92-2DFA-4905-B802-38B5F3E26D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D1C0E6-01CF-4F13-B40F-0B3A7C63F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A5451E5-F886-41F6-8527-522390240C8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25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457200" y="2882900"/>
            <a:ext cx="8229600" cy="11430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2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8464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155971AD-6769-4051-84E8-06B5B63C6B8A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nl-BE" dirty="0"/>
          </a:p>
        </p:txBody>
      </p:sp>
      <p:sp>
        <p:nvSpPr>
          <p:cNvPr id="5" name="Espace réservé du texte 24">
            <a:extLst>
              <a:ext uri="{FF2B5EF4-FFF2-40B4-BE49-F238E27FC236}">
                <a16:creationId xmlns:a16="http://schemas.microsoft.com/office/drawing/2014/main" id="{725C0B84-2351-4152-8C29-04003F4E0AB3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C08CF056-1410-4E99-8F39-CE5CFD724566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93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0B9FA99F-5579-40E6-9413-905F04DB603B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7940182A-D421-4B9C-B718-1B8D90328990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18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614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8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0BF4506-1546-46F0-A4B7-25BE888443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524625"/>
            <a:ext cx="539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0851093-A917-476B-9368-76F7D17573D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462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976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5371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3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1F00E-A651-49E6-8D68-E8E78246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HISTOIRE D’1 GRAIN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A8A5E-A578-4A24-A320-63B56CCA8B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BE" sz="2000" dirty="0"/>
              <a:t>Utile de démarrer à partir d’un très bon noyau de départ composé de quelques personnes très motivées, autour d’un même socle de valeurs afin de favoriser la cohésion</a:t>
            </a:r>
          </a:p>
          <a:p>
            <a:r>
              <a:rPr lang="fr-BE" sz="2000" dirty="0"/>
              <a:t>Accepter l’impression que l’on BRICOLE ; ne pas avoir peur</a:t>
            </a:r>
          </a:p>
          <a:p>
            <a:r>
              <a:rPr lang="fr-FR" sz="2000" dirty="0"/>
              <a:t>Attention au syndrome de l’imposteur ! Est-ce que je vends du rêve ou quelque chose de réel ? Quelles sont nos </a:t>
            </a:r>
            <a:r>
              <a:rPr lang="fr-FR" sz="2000" dirty="0" err="1"/>
              <a:t>repsonsabilités</a:t>
            </a:r>
            <a:endParaRPr lang="fr-FR" sz="2000" dirty="0"/>
          </a:p>
          <a:p>
            <a:r>
              <a:rPr lang="fr-FR" sz="2000" dirty="0"/>
              <a:t>Profiter de l’enthousiasme et être ouvert à une rapidité de lancement</a:t>
            </a:r>
          </a:p>
          <a:p>
            <a:r>
              <a:rPr lang="fr-FR" sz="2000" dirty="0"/>
              <a:t>Garder de la souplesse pour accueillir la part de hasard (chanceux) / </a:t>
            </a:r>
            <a:r>
              <a:rPr lang="fr-FR" sz="2000" dirty="0" err="1"/>
              <a:t>imprvévu</a:t>
            </a:r>
            <a:endParaRPr lang="fr-FR" sz="2000" dirty="0"/>
          </a:p>
          <a:p>
            <a:r>
              <a:rPr lang="fr-FR" sz="2000" dirty="0"/>
              <a:t>Prendre soin aux aspects « compétences » / « réseau » / « partenaires »</a:t>
            </a:r>
          </a:p>
          <a:p>
            <a:r>
              <a:rPr lang="fr-FR" sz="2000" dirty="0"/>
              <a:t>Le fait que le projet soit en adéquation forte avec les attentes des citoyens</a:t>
            </a:r>
          </a:p>
          <a:p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2030612920"/>
      </p:ext>
    </p:extLst>
  </p:cSld>
  <p:clrMapOvr>
    <a:masterClrMapping/>
  </p:clrMapOvr>
</p:sld>
</file>

<file path=ppt/theme/theme1.xml><?xml version="1.0" encoding="utf-8"?>
<a:theme xmlns:a="http://schemas.openxmlformats.org/drawingml/2006/main" name="Biowallonie-Template-Powerpoin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prstTxWarp prst="textNoShape">
          <a:avLst/>
        </a:prstTxWarp>
        <a:spAutoFit/>
      </a:bodyPr>
      <a:lstStyle>
        <a:defPPr algn="ctr">
          <a:defRPr sz="2800" b="1" dirty="0">
            <a:solidFill>
              <a:schemeClr val="bg1"/>
            </a:solidFill>
            <a:latin typeface="Calibri" pitchFamily="-110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8709</TotalTime>
  <Words>95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Biowallonie-Template-Powerpoint</vt:lpstr>
      <vt:lpstr>HISTOIRE D’1 GRAIN</vt:lpstr>
    </vt:vector>
  </TitlesOfParts>
  <Company>PRIMINFO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Thiago Nyssens</dc:creator>
  <cp:lastModifiedBy>Sophie Engel</cp:lastModifiedBy>
  <cp:revision>10</cp:revision>
  <dcterms:created xsi:type="dcterms:W3CDTF">2018-11-05T14:34:46Z</dcterms:created>
  <dcterms:modified xsi:type="dcterms:W3CDTF">2018-11-12T13:44:59Z</dcterms:modified>
</cp:coreProperties>
</file>