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FBB9A0-2990-4435-8C4C-6372C8C31A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19D9E2A-669B-4DEF-8762-F9864009E8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0C3E64F-D0D7-4685-B0F1-12F6625C5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EF61E-09BB-4B26-B4F4-D494D00111ED}" type="datetimeFigureOut">
              <a:rPr lang="fr-BE" smtClean="0"/>
              <a:t>12-11-18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18B65C2-69FB-4E21-BF94-D0E01C0D7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CDDB66D-0919-4EB5-A2B1-A783E8EA5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36FB9-0C4A-477F-BD6D-92E1C5FAEC1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59560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D86B92-67E8-4F69-BDD0-7F321897F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8F4AE54-9259-40A2-8D9F-7D5F2B1CCF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334C9BD-38FE-4FD6-A7B0-3B31C1819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EF61E-09BB-4B26-B4F4-D494D00111ED}" type="datetimeFigureOut">
              <a:rPr lang="fr-BE" smtClean="0"/>
              <a:t>12-11-18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79F5A10-5277-45B4-9175-450A3AF21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BC9FBDB-4670-4ABC-8406-286A27DF5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36FB9-0C4A-477F-BD6D-92E1C5FAEC1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14363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83B9A91-5B5C-4122-8A90-045046BEDF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DFE59F5-1075-4270-AF3D-2B3ADB9A04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1459E91-32EE-4F55-9E94-D719B2B3A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EF61E-09BB-4B26-B4F4-D494D00111ED}" type="datetimeFigureOut">
              <a:rPr lang="fr-BE" smtClean="0"/>
              <a:t>12-11-18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4301E2C-68DD-4284-BC24-911E52176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5EB1E22-F52D-40A1-81CF-D4EDEE560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36FB9-0C4A-477F-BD6D-92E1C5FAEC1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50764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9B0EF4-8E34-4719-ABA6-50F1868A7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0EF4347-8EEF-4669-AC88-D2E3E90076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650BA27-07CF-46E5-A27A-52A1ABAE0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EF61E-09BB-4B26-B4F4-D494D00111ED}" type="datetimeFigureOut">
              <a:rPr lang="fr-BE" smtClean="0"/>
              <a:t>12-11-18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3DCFFC-A9E7-4025-9300-AF83D51E5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39ADA49-E53A-49A9-9C15-C686EF1FB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36FB9-0C4A-477F-BD6D-92E1C5FAEC1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51962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D2A2C0-CB0C-4883-93CE-354CA3780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77227F4-E67D-4B4C-936A-C9187AF11F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DBE52F-DAD1-420E-82CC-735B3724A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EF61E-09BB-4B26-B4F4-D494D00111ED}" type="datetimeFigureOut">
              <a:rPr lang="fr-BE" smtClean="0"/>
              <a:t>12-11-18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372DBCC-9B19-4F04-B2DC-423EF9739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C7D763A-D029-4E7E-B898-5CB01D867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36FB9-0C4A-477F-BD6D-92E1C5FAEC1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06764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F9D1C5-1163-4596-9A3F-AB043E1C6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2386A1A-D056-400E-AB94-562377B5B1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EDBFAD2-B191-42A6-B1C1-24E2654B0C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BD8F919-72C5-4185-8DDD-648F7C942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EF61E-09BB-4B26-B4F4-D494D00111ED}" type="datetimeFigureOut">
              <a:rPr lang="fr-BE" smtClean="0"/>
              <a:t>12-11-18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DF5B215-1F95-4885-9FEC-5384ACFBD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96CAF34-814E-40AD-B9DA-5FC46844D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36FB9-0C4A-477F-BD6D-92E1C5FAEC1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16750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C78856-B0B0-4679-AEF4-254E5F323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0C4757B-05EE-4E17-8602-FB3330B84E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579A025-1C98-4F4E-B2E2-52F7919087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D1E1638-D56A-4C46-84B0-654CE55B23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8126E58-A53F-43E7-9238-870DFB359F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E45EF67-B2C9-4018-B59C-808206315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EF61E-09BB-4B26-B4F4-D494D00111ED}" type="datetimeFigureOut">
              <a:rPr lang="fr-BE" smtClean="0"/>
              <a:t>12-11-18</a:t>
            </a:fld>
            <a:endParaRPr lang="fr-BE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32BD838-E20C-4947-BEE6-3D9A8CB52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DCD1ADE-D5CC-4704-B525-271178292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36FB9-0C4A-477F-BD6D-92E1C5FAEC1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61192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C4F100-9564-468F-B240-EDA3E3A9E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AC3B89D-8DD9-4316-AED4-D165B43EE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EF61E-09BB-4B26-B4F4-D494D00111ED}" type="datetimeFigureOut">
              <a:rPr lang="fr-BE" smtClean="0"/>
              <a:t>12-11-18</a:t>
            </a:fld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F80B05B-59B4-4BEC-B023-D17480ED2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CAE5046-76C5-411F-8B0F-DBB52F389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36FB9-0C4A-477F-BD6D-92E1C5FAEC1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56138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140124B-F276-457A-BDD0-A072D1D0D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EF61E-09BB-4B26-B4F4-D494D00111ED}" type="datetimeFigureOut">
              <a:rPr lang="fr-BE" smtClean="0"/>
              <a:t>12-11-18</a:t>
            </a:fld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51FC837-6FDD-4FB4-BA09-43EACAFED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A727A0A-5F87-41DB-9289-AD5113343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36FB9-0C4A-477F-BD6D-92E1C5FAEC1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81467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BD5F57-3377-40C3-8344-0A7F598EA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99F7C9A-AF6F-4918-8480-AD0FE6DB44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C46B05D-105F-41CF-A57C-46541D3B5B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7AB943A-FECF-4AFC-8859-891588375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EF61E-09BB-4B26-B4F4-D494D00111ED}" type="datetimeFigureOut">
              <a:rPr lang="fr-BE" smtClean="0"/>
              <a:t>12-11-18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3C07A50-8368-4EEE-BAE3-1427F6CDC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F8A0B6F-2E4C-4509-BDF5-0B93D0F05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36FB9-0C4A-477F-BD6D-92E1C5FAEC1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95262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14DD7B-1378-4041-AF7B-FD57D6F14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F6BBA94-2168-4B33-B100-F3D424D687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F207F65-CB8F-432B-AE8C-49E7E3F9BD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AC34279-55B9-4D6B-9EBE-6A3E7AF2B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EF61E-09BB-4B26-B4F4-D494D00111ED}" type="datetimeFigureOut">
              <a:rPr lang="fr-BE" smtClean="0"/>
              <a:t>12-11-18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FF9E86B-870A-42F1-9D4C-3BF344C07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FABFA6C-9190-4D7E-9F56-707D4BE47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36FB9-0C4A-477F-BD6D-92E1C5FAEC1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472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BECB7E7-435B-4BCC-85E0-26978AF48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A4D98BE-3315-4E44-9C5B-D3977418A9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950441F-C2A5-4060-9E83-77A22A5FC6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EF61E-09BB-4B26-B4F4-D494D00111ED}" type="datetimeFigureOut">
              <a:rPr lang="fr-BE" smtClean="0"/>
              <a:t>12-11-18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F72E62C-B958-472C-B3BB-8D014EFEA7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A06D475-8FFD-41E2-BAE6-99C9678B88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236FB9-0C4A-477F-BD6D-92E1C5FAEC1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16204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BE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728" y="1002851"/>
            <a:ext cx="9344273" cy="5260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85971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Sophie Engel</dc:creator>
  <cp:lastModifiedBy>Sophie Engel</cp:lastModifiedBy>
  <cp:revision>1</cp:revision>
  <dcterms:created xsi:type="dcterms:W3CDTF">2018-11-12T09:43:21Z</dcterms:created>
  <dcterms:modified xsi:type="dcterms:W3CDTF">2018-11-12T09:44:00Z</dcterms:modified>
</cp:coreProperties>
</file>