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BB9A0-2990-4435-8C4C-6372C8C31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9D9E2A-669B-4DEF-8762-F9864009E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C3E64F-D0D7-4685-B0F1-12F6625C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8B65C2-69FB-4E21-BF94-D0E01C0D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DDB66D-0919-4EB5-A2B1-A783E8EA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95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86B92-67E8-4F69-BDD0-7F32189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F4AE54-9259-40A2-8D9F-7D5F2B1CC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34C9BD-38FE-4FD6-A7B0-3B31C181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F5A10-5277-45B4-9175-450A3AF2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C9FBDB-4670-4ABC-8406-286A27DF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436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3B9A91-5B5C-4122-8A90-045046BED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FE59F5-1075-4270-AF3D-2B3ADB9A0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459E91-32EE-4F55-9E94-D719B2B3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301E2C-68DD-4284-BC24-911E5217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EB1E22-F52D-40A1-81CF-D4EDEE56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076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B0EF4-8E34-4719-ABA6-50F1868A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EF4347-8EEF-4669-AC88-D2E3E900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50BA27-07CF-46E5-A27A-52A1ABAE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DCFFC-A9E7-4025-9300-AF83D51E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9ADA49-E53A-49A9-9C15-C686EF1F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19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2A2C0-CB0C-4883-93CE-354CA378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7227F4-E67D-4B4C-936A-C9187AF11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BE52F-DAD1-420E-82CC-735B3724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72DBCC-9B19-4F04-B2DC-423EF973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7D763A-D029-4E7E-B898-5CB01D86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676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9D1C5-1163-4596-9A3F-AB043E1C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386A1A-D056-400E-AB94-562377B5B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DBFAD2-B191-42A6-B1C1-24E2654B0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D8F919-72C5-4185-8DDD-648F7C9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F5B215-1F95-4885-9FEC-5384ACFB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6CAF34-814E-40AD-B9DA-5FC46844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675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78856-B0B0-4679-AEF4-254E5F32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C4757B-05EE-4E17-8602-FB3330B84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79A025-1C98-4F4E-B2E2-52F791908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1E1638-D56A-4C46-84B0-654CE55B2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126E58-A53F-43E7-9238-870DFB359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45EF67-B2C9-4018-B59C-80820631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2BD838-E20C-4947-BEE6-3D9A8CB5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CD1ADE-D5CC-4704-B525-27117829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119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4F100-9564-468F-B240-EDA3E3A9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C3B89D-8DD9-4316-AED4-D165B43E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80B05B-59B4-4BEC-B023-D17480ED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AE5046-76C5-411F-8B0F-DBB52F38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613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40124B-F276-457A-BDD0-A072D1D0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1FC837-6FDD-4FB4-BA09-43EACAFE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727A0A-5F87-41DB-9289-AD511334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146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D5F57-3377-40C3-8344-0A7F598E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F7C9A-AF6F-4918-8480-AD0FE6DB4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46B05D-105F-41CF-A57C-46541D3B5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AB943A-FECF-4AFC-8859-89158837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C07A50-8368-4EEE-BAE3-1427F6CD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8A0B6F-2E4C-4509-BDF5-0B93D0F0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526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4DD7B-1378-4041-AF7B-FD57D6F1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6BBA94-2168-4B33-B100-F3D424D68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207F65-CB8F-432B-AE8C-49E7E3F9B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C34279-55B9-4D6B-9EBE-6A3E7AF2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F9E86B-870A-42F1-9D4C-3BF344C0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ABFA6C-9190-4D7E-9F56-707D4BE4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7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ECB7E7-435B-4BCC-85E0-26978AF4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4D98BE-3315-4E44-9C5B-D3977418A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50441F-C2A5-4060-9E83-77A22A5FC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F61E-09BB-4B26-B4F4-D494D00111ED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72E62C-B958-472C-B3BB-8D014EFEA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06D475-8FFD-41E2-BAE6-99C9678B8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6FB9-0C4A-477F-BD6D-92E1C5FAEC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620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728" y="1002851"/>
            <a:ext cx="9344273" cy="526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59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Engel</dc:creator>
  <cp:lastModifiedBy>Sophie Engel</cp:lastModifiedBy>
  <cp:revision>1</cp:revision>
  <dcterms:created xsi:type="dcterms:W3CDTF">2018-11-12T09:43:21Z</dcterms:created>
  <dcterms:modified xsi:type="dcterms:W3CDTF">2018-11-12T09:44:00Z</dcterms:modified>
</cp:coreProperties>
</file>